
<file path=[Content_Types].xml><?xml version="1.0" encoding="utf-8"?>
<Types xmlns="http://schemas.openxmlformats.org/package/2006/content-types"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71" r:id="rId3"/>
    <p:sldId id="258" r:id="rId4"/>
    <p:sldId id="270" r:id="rId5"/>
    <p:sldId id="272" r:id="rId6"/>
    <p:sldId id="264" r:id="rId7"/>
    <p:sldId id="273" r:id="rId8"/>
    <p:sldId id="265" r:id="rId9"/>
    <p:sldId id="274" r:id="rId10"/>
    <p:sldId id="266" r:id="rId11"/>
    <p:sldId id="262" r:id="rId12"/>
    <p:sldId id="263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5" d="100"/>
          <a:sy n="75" d="100"/>
        </p:scale>
        <p:origin x="54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.wmf"/><Relationship Id="rId1" Type="http://schemas.openxmlformats.org/officeDocument/2006/relationships/image" Target="../media/image1.w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4.wmf"/><Relationship Id="rId1" Type="http://schemas.openxmlformats.org/officeDocument/2006/relationships/image" Target="../media/image3.w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6.wmf"/><Relationship Id="rId1" Type="http://schemas.openxmlformats.org/officeDocument/2006/relationships/image" Target="../media/image5.w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8.wmf"/><Relationship Id="rId1" Type="http://schemas.openxmlformats.org/officeDocument/2006/relationships/image" Target="../media/image7.wmf"/></Relationships>
</file>

<file path=ppt/drawings/_rels/vmlDrawing5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.wmf"/><Relationship Id="rId1" Type="http://schemas.openxmlformats.org/officeDocument/2006/relationships/image" Target="../media/image9.wmf"/></Relationships>
</file>

<file path=ppt/drawings/_rels/vmlDrawing6.vml.rels><?xml version="1.0" encoding="UTF-8" standalone="yes"?>
<Relationships xmlns="http://schemas.openxmlformats.org/package/2006/relationships"><Relationship Id="rId2" Type="http://schemas.openxmlformats.org/officeDocument/2006/relationships/image" Target="../media/image12.wmf"/><Relationship Id="rId1" Type="http://schemas.openxmlformats.org/officeDocument/2006/relationships/image" Target="../media/image11.wmf"/></Relationships>
</file>

<file path=ppt/drawings/_rels/vmlDrawing7.vml.rels><?xml version="1.0" encoding="UTF-8" standalone="yes"?>
<Relationships xmlns="http://schemas.openxmlformats.org/package/2006/relationships"><Relationship Id="rId2" Type="http://schemas.openxmlformats.org/officeDocument/2006/relationships/image" Target="../media/image14.wmf"/><Relationship Id="rId1" Type="http://schemas.openxmlformats.org/officeDocument/2006/relationships/image" Target="../media/image13.wmf"/></Relationships>
</file>

<file path=ppt/drawings/_rels/vmlDrawing8.vml.rels><?xml version="1.0" encoding="UTF-8" standalone="yes"?>
<Relationships xmlns="http://schemas.openxmlformats.org/package/2006/relationships"><Relationship Id="rId2" Type="http://schemas.openxmlformats.org/officeDocument/2006/relationships/image" Target="../media/image16.wmf"/><Relationship Id="rId1" Type="http://schemas.openxmlformats.org/officeDocument/2006/relationships/image" Target="../media/image15.w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wmf"/></Relationships>
</file>

<file path=ppt/media/image1.wmf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2.wmf>
</file>

<file path=ppt/media/image3.wmf>
</file>

<file path=ppt/media/image4.wmf>
</file>

<file path=ppt/media/image5.wmf>
</file>

<file path=ppt/media/image6.wmf>
</file>

<file path=ppt/media/image7.wmf>
</file>

<file path=ppt/media/image8.wmf>
</file>

<file path=ppt/media/image9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00D63-6A1F-4772-BFCF-2C38EA62E694}" type="datetimeFigureOut">
              <a:rPr lang="zh-CN" altLang="en-US" smtClean="0"/>
              <a:t>2018/4/10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DA61B-1ABC-4BAE-B4AE-C8628B960D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4330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00D63-6A1F-4772-BFCF-2C38EA62E694}" type="datetimeFigureOut">
              <a:rPr lang="zh-CN" altLang="en-US" smtClean="0"/>
              <a:t>2018/4/10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DA61B-1ABC-4BAE-B4AE-C8628B960D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5050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00D63-6A1F-4772-BFCF-2C38EA62E694}" type="datetimeFigureOut">
              <a:rPr lang="zh-CN" altLang="en-US" smtClean="0"/>
              <a:t>2018/4/10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DA61B-1ABC-4BAE-B4AE-C8628B960D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69281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00D63-6A1F-4772-BFCF-2C38EA62E694}" type="datetimeFigureOut">
              <a:rPr lang="zh-CN" altLang="en-US" smtClean="0"/>
              <a:t>2018/4/10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DA61B-1ABC-4BAE-B4AE-C8628B960D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67481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00D63-6A1F-4772-BFCF-2C38EA62E694}" type="datetimeFigureOut">
              <a:rPr lang="zh-CN" altLang="en-US" smtClean="0"/>
              <a:t>2018/4/10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DA61B-1ABC-4BAE-B4AE-C8628B960D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90300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00D63-6A1F-4772-BFCF-2C38EA62E694}" type="datetimeFigureOut">
              <a:rPr lang="zh-CN" altLang="en-US" smtClean="0"/>
              <a:t>2018/4/10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DA61B-1ABC-4BAE-B4AE-C8628B960D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64021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00D63-6A1F-4772-BFCF-2C38EA62E694}" type="datetimeFigureOut">
              <a:rPr lang="zh-CN" altLang="en-US" smtClean="0"/>
              <a:t>2018/4/10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DA61B-1ABC-4BAE-B4AE-C8628B960D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63560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00D63-6A1F-4772-BFCF-2C38EA62E694}" type="datetimeFigureOut">
              <a:rPr lang="zh-CN" altLang="en-US" smtClean="0"/>
              <a:t>2018/4/10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DA61B-1ABC-4BAE-B4AE-C8628B960D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36756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00D63-6A1F-4772-BFCF-2C38EA62E694}" type="datetimeFigureOut">
              <a:rPr lang="zh-CN" altLang="en-US" smtClean="0"/>
              <a:t>2018/4/10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DA61B-1ABC-4BAE-B4AE-C8628B960D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5933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00D63-6A1F-4772-BFCF-2C38EA62E694}" type="datetimeFigureOut">
              <a:rPr lang="zh-CN" altLang="en-US" smtClean="0"/>
              <a:t>2018/4/10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DA61B-1ABC-4BAE-B4AE-C8628B960D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47204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00D63-6A1F-4772-BFCF-2C38EA62E694}" type="datetimeFigureOut">
              <a:rPr lang="zh-CN" altLang="en-US" smtClean="0"/>
              <a:t>2018/4/10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DA61B-1ABC-4BAE-B4AE-C8628B960D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96793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D00D63-6A1F-4772-BFCF-2C38EA62E694}" type="datetimeFigureOut">
              <a:rPr lang="zh-CN" altLang="en-US" smtClean="0"/>
              <a:t>2018/4/10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8DA61B-1ABC-4BAE-B4AE-C8628B960D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25785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17.w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1.w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4.wmf"/><Relationship Id="rId5" Type="http://schemas.openxmlformats.org/officeDocument/2006/relationships/oleObject" Target="../embeddings/oleObject4.bin"/><Relationship Id="rId4" Type="http://schemas.openxmlformats.org/officeDocument/2006/relationships/image" Target="../media/image3.w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6.wmf"/><Relationship Id="rId5" Type="http://schemas.openxmlformats.org/officeDocument/2006/relationships/oleObject" Target="../embeddings/oleObject6.bin"/><Relationship Id="rId4" Type="http://schemas.openxmlformats.org/officeDocument/2006/relationships/image" Target="../media/image5.w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8.wmf"/><Relationship Id="rId5" Type="http://schemas.openxmlformats.org/officeDocument/2006/relationships/oleObject" Target="../embeddings/oleObject8.bin"/><Relationship Id="rId4" Type="http://schemas.openxmlformats.org/officeDocument/2006/relationships/image" Target="../media/image7.w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0.wmf"/><Relationship Id="rId5" Type="http://schemas.openxmlformats.org/officeDocument/2006/relationships/oleObject" Target="../embeddings/oleObject10.bin"/><Relationship Id="rId4" Type="http://schemas.openxmlformats.org/officeDocument/2006/relationships/image" Target="../media/image9.w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2.wmf"/><Relationship Id="rId5" Type="http://schemas.openxmlformats.org/officeDocument/2006/relationships/oleObject" Target="../embeddings/oleObject12.bin"/><Relationship Id="rId4" Type="http://schemas.openxmlformats.org/officeDocument/2006/relationships/image" Target="../media/image11.w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14.wmf"/><Relationship Id="rId5" Type="http://schemas.openxmlformats.org/officeDocument/2006/relationships/oleObject" Target="../embeddings/oleObject14.bin"/><Relationship Id="rId4" Type="http://schemas.openxmlformats.org/officeDocument/2006/relationships/image" Target="../media/image13.w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16.wmf"/><Relationship Id="rId5" Type="http://schemas.openxmlformats.org/officeDocument/2006/relationships/oleObject" Target="../embeddings/oleObject16.bin"/><Relationship Id="rId4" Type="http://schemas.openxmlformats.org/officeDocument/2006/relationships/image" Target="../media/image15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3900" y="255586"/>
            <a:ext cx="10515600" cy="1325563"/>
          </a:xfrm>
        </p:spPr>
        <p:txBody>
          <a:bodyPr/>
          <a:lstStyle/>
          <a:p>
            <a:r>
              <a:rPr lang="zh-CN" altLang="en-US" smtClean="0"/>
              <a:t>毕业设计实验数据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3068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3900" y="255586"/>
            <a:ext cx="10515600" cy="1325563"/>
          </a:xfrm>
        </p:spPr>
        <p:txBody>
          <a:bodyPr/>
          <a:lstStyle/>
          <a:p>
            <a:r>
              <a:rPr lang="en-US" altLang="zh-CN" dirty="0" smtClean="0"/>
              <a:t>DGC</a:t>
            </a:r>
            <a:r>
              <a:rPr lang="zh-CN" altLang="en-US" dirty="0" smtClean="0"/>
              <a:t>曲线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23900" y="1581149"/>
            <a:ext cx="4831443" cy="2461307"/>
          </a:xfrm>
        </p:spPr>
        <p:txBody>
          <a:bodyPr>
            <a:normAutofit/>
          </a:bodyPr>
          <a:lstStyle/>
          <a:p>
            <a:endParaRPr lang="en-US" altLang="zh-CN" dirty="0"/>
          </a:p>
          <a:p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31717133"/>
              </p:ext>
            </p:extLst>
          </p:nvPr>
        </p:nvGraphicFramePr>
        <p:xfrm>
          <a:off x="2937983" y="-261256"/>
          <a:ext cx="9114318" cy="697411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3" name="Graph" r:id="rId3" imgW="3920760" imgH="3000960" progId="Origin50.Graph">
                  <p:embed/>
                </p:oleObj>
              </mc:Choice>
              <mc:Fallback>
                <p:oleObj name="Graph" r:id="rId3" imgW="3920760" imgH="300096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37983" y="-261256"/>
                        <a:ext cx="9114318" cy="697411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469279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56404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18710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3900" y="0"/>
            <a:ext cx="10515600" cy="1325563"/>
          </a:xfrm>
        </p:spPr>
        <p:txBody>
          <a:bodyPr/>
          <a:lstStyle/>
          <a:p>
            <a:r>
              <a:rPr lang="en-US" altLang="zh-CN" dirty="0" smtClean="0"/>
              <a:t>2018.3.22 </a:t>
            </a:r>
            <a:r>
              <a:rPr lang="en-US" altLang="zh-CN" dirty="0" err="1" smtClean="0"/>
              <a:t>lignin+melamine</a:t>
            </a:r>
            <a:r>
              <a:rPr lang="en-US" altLang="zh-CN" dirty="0" smtClean="0"/>
              <a:t>  6mol/L KOH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23899" y="971549"/>
            <a:ext cx="4831443" cy="2461307"/>
          </a:xfrm>
        </p:spPr>
        <p:txBody>
          <a:bodyPr>
            <a:normAutofit fontScale="92500" lnSpcReduction="20000"/>
          </a:bodyPr>
          <a:lstStyle/>
          <a:p>
            <a:r>
              <a:rPr lang="zh-CN" altLang="en-US" dirty="0" smtClean="0"/>
              <a:t>参数</a:t>
            </a:r>
            <a:r>
              <a:rPr lang="en-US" altLang="zh-CN" dirty="0" smtClean="0"/>
              <a:t>1</a:t>
            </a:r>
          </a:p>
          <a:p>
            <a:r>
              <a:rPr lang="en-US" altLang="zh-CN" dirty="0" smtClean="0"/>
              <a:t>20</a:t>
            </a:r>
            <a:r>
              <a:rPr lang="zh-CN" altLang="en-US" dirty="0"/>
              <a:t>℃</a:t>
            </a:r>
            <a:r>
              <a:rPr lang="en-US" altLang="zh-CN" dirty="0"/>
              <a:t>-400</a:t>
            </a:r>
            <a:r>
              <a:rPr lang="zh-CN" altLang="en-US" dirty="0" smtClean="0"/>
              <a:t>℃</a:t>
            </a:r>
            <a:r>
              <a:rPr lang="en-US" altLang="zh-CN" dirty="0" smtClean="0"/>
              <a:t>		190min</a:t>
            </a:r>
          </a:p>
          <a:p>
            <a:r>
              <a:rPr lang="en-US" altLang="zh-CN" dirty="0" smtClean="0"/>
              <a:t>400</a:t>
            </a:r>
            <a:r>
              <a:rPr lang="zh-CN" altLang="en-US" dirty="0" smtClean="0"/>
              <a:t>℃</a:t>
            </a:r>
            <a:r>
              <a:rPr lang="en-US" altLang="zh-CN" dirty="0"/>
              <a:t>-400</a:t>
            </a:r>
            <a:r>
              <a:rPr lang="zh-CN" altLang="en-US" dirty="0" smtClean="0"/>
              <a:t>℃</a:t>
            </a:r>
            <a:r>
              <a:rPr lang="en-US" altLang="zh-CN" dirty="0" smtClean="0"/>
              <a:t>	</a:t>
            </a:r>
            <a:r>
              <a:rPr lang="en-US" altLang="zh-CN" dirty="0" smtClean="0"/>
              <a:t>120min</a:t>
            </a:r>
            <a:endParaRPr lang="en-US" altLang="zh-CN" dirty="0" smtClean="0"/>
          </a:p>
          <a:p>
            <a:r>
              <a:rPr lang="en-US" altLang="zh-CN" dirty="0" smtClean="0"/>
              <a:t>400</a:t>
            </a:r>
            <a:r>
              <a:rPr lang="zh-CN" altLang="en-US" dirty="0" smtClean="0"/>
              <a:t>℃</a:t>
            </a:r>
            <a:r>
              <a:rPr lang="en-US" altLang="zh-CN" dirty="0" smtClean="0"/>
              <a:t>-700</a:t>
            </a:r>
            <a:r>
              <a:rPr lang="zh-CN" altLang="en-US" dirty="0" smtClean="0"/>
              <a:t>℃</a:t>
            </a:r>
            <a:r>
              <a:rPr lang="en-US" altLang="zh-CN" dirty="0" smtClean="0"/>
              <a:t>	75min</a:t>
            </a:r>
          </a:p>
          <a:p>
            <a:r>
              <a:rPr lang="en-US" altLang="zh-CN" dirty="0" smtClean="0"/>
              <a:t>700</a:t>
            </a:r>
            <a:r>
              <a:rPr lang="zh-CN" altLang="en-US" dirty="0" smtClean="0"/>
              <a:t>℃</a:t>
            </a:r>
            <a:r>
              <a:rPr lang="en-US" altLang="zh-CN" dirty="0" smtClean="0"/>
              <a:t>-700</a:t>
            </a:r>
            <a:r>
              <a:rPr lang="zh-CN" altLang="en-US" dirty="0" smtClean="0"/>
              <a:t>℃</a:t>
            </a:r>
            <a:r>
              <a:rPr lang="en-US" altLang="zh-CN" dirty="0" smtClean="0"/>
              <a:t>	60min</a:t>
            </a:r>
          </a:p>
          <a:p>
            <a:r>
              <a:rPr lang="en-US" altLang="zh-CN" dirty="0" smtClean="0"/>
              <a:t>700</a:t>
            </a:r>
            <a:r>
              <a:rPr lang="zh-CN" altLang="en-US" dirty="0" smtClean="0"/>
              <a:t>℃</a:t>
            </a:r>
            <a:r>
              <a:rPr lang="en-US" altLang="zh-CN" dirty="0" smtClean="0"/>
              <a:t>-20</a:t>
            </a:r>
            <a:r>
              <a:rPr lang="zh-CN" altLang="en-US" dirty="0" smtClean="0"/>
              <a:t>℃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15038700"/>
              </p:ext>
            </p:extLst>
          </p:nvPr>
        </p:nvGraphicFramePr>
        <p:xfrm>
          <a:off x="228182" y="2969076"/>
          <a:ext cx="5327160" cy="40762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4" name="Graph" r:id="rId3" imgW="3920760" imgH="3000960" progId="Origin50.Graph">
                  <p:embed/>
                </p:oleObj>
              </mc:Choice>
              <mc:Fallback>
                <p:oleObj name="Graph" r:id="rId3" imgW="3920760" imgH="300096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8182" y="2969076"/>
                        <a:ext cx="5327160" cy="407624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15838546"/>
              </p:ext>
            </p:extLst>
          </p:nvPr>
        </p:nvGraphicFramePr>
        <p:xfrm>
          <a:off x="5399316" y="2983669"/>
          <a:ext cx="5469808" cy="4185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5" name="Graph" r:id="rId5" imgW="3920760" imgH="3000960" progId="Origin50.Graph">
                  <p:embed/>
                </p:oleObj>
              </mc:Choice>
              <mc:Fallback>
                <p:oleObj name="Graph" r:id="rId5" imgW="3920760" imgH="300096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399316" y="2983669"/>
                        <a:ext cx="5469808" cy="4185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2946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147411"/>
            <a:ext cx="10515600" cy="1325563"/>
          </a:xfrm>
        </p:spPr>
        <p:txBody>
          <a:bodyPr/>
          <a:lstStyle/>
          <a:p>
            <a:r>
              <a:rPr lang="zh-CN" altLang="en-US" dirty="0" smtClean="0"/>
              <a:t>参数</a:t>
            </a:r>
            <a:r>
              <a:rPr lang="en-US" altLang="zh-CN" dirty="0" smtClean="0"/>
              <a:t>1-CV</a:t>
            </a:r>
            <a:r>
              <a:rPr lang="zh-CN" altLang="en-US" dirty="0" smtClean="0"/>
              <a:t>图</a:t>
            </a:r>
            <a:endParaRPr lang="zh-CN" altLang="en-US" dirty="0"/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2718647"/>
              </p:ext>
            </p:extLst>
          </p:nvPr>
        </p:nvGraphicFramePr>
        <p:xfrm>
          <a:off x="-217712" y="1472974"/>
          <a:ext cx="6807198" cy="52087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2" name="Graph" r:id="rId3" imgW="3920760" imgH="3000960" progId="Origin50.Graph">
                  <p:embed/>
                </p:oleObj>
              </mc:Choice>
              <mc:Fallback>
                <p:oleObj name="Graph" r:id="rId3" imgW="3920760" imgH="300096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217712" y="1472974"/>
                        <a:ext cx="6807198" cy="520874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87780104"/>
              </p:ext>
            </p:extLst>
          </p:nvPr>
        </p:nvGraphicFramePr>
        <p:xfrm>
          <a:off x="5154426" y="1384835"/>
          <a:ext cx="7037574" cy="53850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3" name="Graph" r:id="rId5" imgW="3920760" imgH="3000960" progId="Origin50.Graph">
                  <p:embed/>
                </p:oleObj>
              </mc:Choice>
              <mc:Fallback>
                <p:oleObj name="Graph" r:id="rId5" imgW="3920760" imgH="300096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154426" y="1384835"/>
                        <a:ext cx="7037574" cy="53850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249850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3900" y="-223386"/>
            <a:ext cx="10515600" cy="1325563"/>
          </a:xfrm>
        </p:spPr>
        <p:txBody>
          <a:bodyPr/>
          <a:lstStyle/>
          <a:p>
            <a:r>
              <a:rPr lang="en-US" altLang="zh-CN" dirty="0" smtClean="0"/>
              <a:t>2018.3.22 </a:t>
            </a:r>
            <a:r>
              <a:rPr lang="en-US" altLang="zh-CN" dirty="0" err="1" smtClean="0"/>
              <a:t>lignin+melamine</a:t>
            </a:r>
            <a:r>
              <a:rPr lang="en-US" altLang="zh-CN" dirty="0" smtClean="0"/>
              <a:t>  6mol/L KOH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23900" y="748401"/>
            <a:ext cx="4831443" cy="2461307"/>
          </a:xfrm>
        </p:spPr>
        <p:txBody>
          <a:bodyPr>
            <a:normAutofit fontScale="92500" lnSpcReduction="20000"/>
          </a:bodyPr>
          <a:lstStyle/>
          <a:p>
            <a:r>
              <a:rPr lang="zh-CN" altLang="en-US" dirty="0" smtClean="0"/>
              <a:t>参数</a:t>
            </a:r>
            <a:r>
              <a:rPr lang="en-US" altLang="zh-CN" dirty="0" smtClean="0"/>
              <a:t>2</a:t>
            </a:r>
          </a:p>
          <a:p>
            <a:r>
              <a:rPr lang="en-US" altLang="zh-CN" dirty="0" smtClean="0"/>
              <a:t>20</a:t>
            </a:r>
            <a:r>
              <a:rPr lang="zh-CN" altLang="en-US" dirty="0"/>
              <a:t>℃</a:t>
            </a:r>
            <a:r>
              <a:rPr lang="en-US" altLang="zh-CN" dirty="0"/>
              <a:t>-400</a:t>
            </a:r>
            <a:r>
              <a:rPr lang="zh-CN" altLang="en-US" dirty="0" smtClean="0"/>
              <a:t>℃</a:t>
            </a:r>
            <a:r>
              <a:rPr lang="en-US" altLang="zh-CN" dirty="0" smtClean="0"/>
              <a:t>		190min</a:t>
            </a:r>
          </a:p>
          <a:p>
            <a:r>
              <a:rPr lang="en-US" altLang="zh-CN" dirty="0" smtClean="0"/>
              <a:t>400</a:t>
            </a:r>
            <a:r>
              <a:rPr lang="zh-CN" altLang="en-US" dirty="0" smtClean="0"/>
              <a:t>℃</a:t>
            </a:r>
            <a:r>
              <a:rPr lang="en-US" altLang="zh-CN" dirty="0"/>
              <a:t>-400</a:t>
            </a:r>
            <a:r>
              <a:rPr lang="zh-CN" altLang="en-US" dirty="0" smtClean="0"/>
              <a:t>℃</a:t>
            </a:r>
            <a:r>
              <a:rPr lang="en-US" altLang="zh-CN" dirty="0" smtClean="0"/>
              <a:t>	120min</a:t>
            </a:r>
          </a:p>
          <a:p>
            <a:r>
              <a:rPr lang="en-US" altLang="zh-CN" dirty="0" smtClean="0"/>
              <a:t>400</a:t>
            </a:r>
            <a:r>
              <a:rPr lang="zh-CN" altLang="en-US" dirty="0" smtClean="0"/>
              <a:t>℃</a:t>
            </a:r>
            <a:r>
              <a:rPr lang="en-US" altLang="zh-CN" dirty="0" smtClean="0"/>
              <a:t>-700</a:t>
            </a:r>
            <a:r>
              <a:rPr lang="zh-CN" altLang="en-US" dirty="0" smtClean="0"/>
              <a:t>℃</a:t>
            </a:r>
            <a:r>
              <a:rPr lang="en-US" altLang="zh-CN" dirty="0" smtClean="0"/>
              <a:t>	75min</a:t>
            </a:r>
          </a:p>
          <a:p>
            <a:r>
              <a:rPr lang="en-US" altLang="zh-CN" dirty="0" smtClean="0"/>
              <a:t>700</a:t>
            </a:r>
            <a:r>
              <a:rPr lang="zh-CN" altLang="en-US" dirty="0" smtClean="0"/>
              <a:t>℃</a:t>
            </a:r>
            <a:r>
              <a:rPr lang="en-US" altLang="zh-CN" dirty="0" smtClean="0"/>
              <a:t>-700</a:t>
            </a:r>
            <a:r>
              <a:rPr lang="zh-CN" altLang="en-US" dirty="0" smtClean="0"/>
              <a:t>℃</a:t>
            </a:r>
            <a:r>
              <a:rPr lang="en-US" altLang="zh-CN" dirty="0" smtClean="0"/>
              <a:t>	120min</a:t>
            </a:r>
          </a:p>
          <a:p>
            <a:r>
              <a:rPr lang="en-US" altLang="zh-CN" dirty="0" smtClean="0"/>
              <a:t>700</a:t>
            </a:r>
            <a:r>
              <a:rPr lang="zh-CN" altLang="en-US" dirty="0" smtClean="0"/>
              <a:t>℃</a:t>
            </a:r>
            <a:r>
              <a:rPr lang="en-US" altLang="zh-CN" dirty="0" smtClean="0"/>
              <a:t>-20</a:t>
            </a:r>
            <a:r>
              <a:rPr lang="zh-CN" altLang="en-US" dirty="0" smtClean="0"/>
              <a:t>℃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50864944"/>
              </p:ext>
            </p:extLst>
          </p:nvPr>
        </p:nvGraphicFramePr>
        <p:xfrm>
          <a:off x="-130629" y="2735569"/>
          <a:ext cx="5685972" cy="43508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9" name="Graph" r:id="rId3" imgW="3920760" imgH="3000960" progId="Origin50.Graph">
                  <p:embed/>
                </p:oleObj>
              </mc:Choice>
              <mc:Fallback>
                <p:oleObj name="Graph" r:id="rId3" imgW="3920760" imgH="300096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130629" y="2735569"/>
                        <a:ext cx="5685972" cy="435080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94236983"/>
              </p:ext>
            </p:extLst>
          </p:nvPr>
        </p:nvGraphicFramePr>
        <p:xfrm>
          <a:off x="5555343" y="2686656"/>
          <a:ext cx="5813816" cy="44486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0" name="Graph" r:id="rId5" imgW="3920760" imgH="3000960" progId="Origin50.Graph">
                  <p:embed/>
                </p:oleObj>
              </mc:Choice>
              <mc:Fallback>
                <p:oleObj name="Graph" r:id="rId5" imgW="3920760" imgH="300096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555343" y="2686656"/>
                        <a:ext cx="5813816" cy="44486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75169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参数</a:t>
            </a:r>
            <a:r>
              <a:rPr lang="en-US" altLang="zh-CN" dirty="0" smtClean="0"/>
              <a:t>2-CV</a:t>
            </a:r>
            <a:r>
              <a:rPr lang="zh-CN" altLang="en-US" dirty="0" smtClean="0"/>
              <a:t>图</a:t>
            </a:r>
            <a:endParaRPr lang="zh-CN" altLang="en-US" dirty="0"/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09474890"/>
              </p:ext>
            </p:extLst>
          </p:nvPr>
        </p:nvGraphicFramePr>
        <p:xfrm>
          <a:off x="-159656" y="1690688"/>
          <a:ext cx="6753048" cy="5167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6" name="Graph" r:id="rId3" imgW="3920760" imgH="3000960" progId="Origin50.Graph">
                  <p:embed/>
                </p:oleObj>
              </mc:Choice>
              <mc:Fallback>
                <p:oleObj name="Graph" r:id="rId3" imgW="3920760" imgH="300096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159656" y="1690688"/>
                        <a:ext cx="6753048" cy="5167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39924181"/>
              </p:ext>
            </p:extLst>
          </p:nvPr>
        </p:nvGraphicFramePr>
        <p:xfrm>
          <a:off x="5490167" y="1608887"/>
          <a:ext cx="6966858" cy="53309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7" name="Graph" r:id="rId5" imgW="3920760" imgH="3000960" progId="Origin50.Graph">
                  <p:embed/>
                </p:oleObj>
              </mc:Choice>
              <mc:Fallback>
                <p:oleObj name="Graph" r:id="rId5" imgW="3920760" imgH="300096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90167" y="1608887"/>
                        <a:ext cx="6966858" cy="533091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334166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3900" y="-179843"/>
            <a:ext cx="10515600" cy="1325563"/>
          </a:xfrm>
        </p:spPr>
        <p:txBody>
          <a:bodyPr/>
          <a:lstStyle/>
          <a:p>
            <a:r>
              <a:rPr lang="en-US" altLang="zh-CN" dirty="0" smtClean="0"/>
              <a:t>2018.3.22 </a:t>
            </a:r>
            <a:r>
              <a:rPr lang="en-US" altLang="zh-CN" dirty="0" err="1" smtClean="0"/>
              <a:t>lignin+melamine</a:t>
            </a:r>
            <a:r>
              <a:rPr lang="en-US" altLang="zh-CN" dirty="0" smtClean="0"/>
              <a:t>  6mol/L KOH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23900" y="797377"/>
            <a:ext cx="4831443" cy="2461307"/>
          </a:xfrm>
        </p:spPr>
        <p:txBody>
          <a:bodyPr>
            <a:normAutofit fontScale="92500" lnSpcReduction="20000"/>
          </a:bodyPr>
          <a:lstStyle/>
          <a:p>
            <a:r>
              <a:rPr lang="zh-CN" altLang="en-US" dirty="0" smtClean="0"/>
              <a:t>参数</a:t>
            </a:r>
            <a:r>
              <a:rPr lang="en-US" altLang="zh-CN" dirty="0" smtClean="0"/>
              <a:t>3</a:t>
            </a:r>
          </a:p>
          <a:p>
            <a:r>
              <a:rPr lang="en-US" altLang="zh-CN" dirty="0" smtClean="0"/>
              <a:t>20</a:t>
            </a:r>
            <a:r>
              <a:rPr lang="zh-CN" altLang="en-US" dirty="0"/>
              <a:t>℃</a:t>
            </a:r>
            <a:r>
              <a:rPr lang="en-US" altLang="zh-CN" dirty="0"/>
              <a:t>-400</a:t>
            </a:r>
            <a:r>
              <a:rPr lang="zh-CN" altLang="en-US" dirty="0" smtClean="0"/>
              <a:t>℃</a:t>
            </a:r>
            <a:r>
              <a:rPr lang="en-US" altLang="zh-CN" dirty="0" smtClean="0"/>
              <a:t>		190min</a:t>
            </a:r>
          </a:p>
          <a:p>
            <a:r>
              <a:rPr lang="en-US" altLang="zh-CN" dirty="0" smtClean="0"/>
              <a:t>400</a:t>
            </a:r>
            <a:r>
              <a:rPr lang="zh-CN" altLang="en-US" dirty="0" smtClean="0"/>
              <a:t>℃</a:t>
            </a:r>
            <a:r>
              <a:rPr lang="en-US" altLang="zh-CN" dirty="0"/>
              <a:t>-400</a:t>
            </a:r>
            <a:r>
              <a:rPr lang="zh-CN" altLang="en-US" dirty="0" smtClean="0"/>
              <a:t>℃</a:t>
            </a:r>
            <a:r>
              <a:rPr lang="en-US" altLang="zh-CN" dirty="0" smtClean="0"/>
              <a:t>	</a:t>
            </a:r>
            <a:r>
              <a:rPr lang="en-US" altLang="zh-CN" dirty="0" smtClean="0"/>
              <a:t>60min</a:t>
            </a:r>
            <a:endParaRPr lang="en-US" altLang="zh-CN" dirty="0" smtClean="0"/>
          </a:p>
          <a:p>
            <a:r>
              <a:rPr lang="en-US" altLang="zh-CN" dirty="0" smtClean="0"/>
              <a:t>400</a:t>
            </a:r>
            <a:r>
              <a:rPr lang="zh-CN" altLang="en-US" dirty="0" smtClean="0"/>
              <a:t>℃</a:t>
            </a:r>
            <a:r>
              <a:rPr lang="en-US" altLang="zh-CN" dirty="0" smtClean="0"/>
              <a:t>-700</a:t>
            </a:r>
            <a:r>
              <a:rPr lang="zh-CN" altLang="en-US" dirty="0" smtClean="0"/>
              <a:t>℃</a:t>
            </a:r>
            <a:r>
              <a:rPr lang="en-US" altLang="zh-CN" dirty="0" smtClean="0"/>
              <a:t>	75min</a:t>
            </a:r>
          </a:p>
          <a:p>
            <a:r>
              <a:rPr lang="en-US" altLang="zh-CN" dirty="0" smtClean="0"/>
              <a:t>700</a:t>
            </a:r>
            <a:r>
              <a:rPr lang="zh-CN" altLang="en-US" dirty="0" smtClean="0"/>
              <a:t>℃</a:t>
            </a:r>
            <a:r>
              <a:rPr lang="en-US" altLang="zh-CN" dirty="0" smtClean="0"/>
              <a:t>-700</a:t>
            </a:r>
            <a:r>
              <a:rPr lang="zh-CN" altLang="en-US" dirty="0" smtClean="0"/>
              <a:t>℃</a:t>
            </a:r>
            <a:r>
              <a:rPr lang="en-US" altLang="zh-CN" dirty="0" smtClean="0"/>
              <a:t>	60min</a:t>
            </a:r>
          </a:p>
          <a:p>
            <a:r>
              <a:rPr lang="en-US" altLang="zh-CN" dirty="0" smtClean="0"/>
              <a:t>700</a:t>
            </a:r>
            <a:r>
              <a:rPr lang="zh-CN" altLang="en-US" dirty="0" smtClean="0"/>
              <a:t>℃</a:t>
            </a:r>
            <a:r>
              <a:rPr lang="en-US" altLang="zh-CN" dirty="0" smtClean="0"/>
              <a:t>-20</a:t>
            </a:r>
            <a:r>
              <a:rPr lang="zh-CN" altLang="en-US" dirty="0" smtClean="0"/>
              <a:t>℃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21625869"/>
              </p:ext>
            </p:extLst>
          </p:nvPr>
        </p:nvGraphicFramePr>
        <p:xfrm>
          <a:off x="0" y="2699657"/>
          <a:ext cx="5624134" cy="4303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0" name="Graph" r:id="rId3" imgW="3920760" imgH="3000960" progId="Origin50.Graph">
                  <p:embed/>
                </p:oleObj>
              </mc:Choice>
              <mc:Fallback>
                <p:oleObj name="Graph" r:id="rId3" imgW="3920760" imgH="300096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2699657"/>
                        <a:ext cx="5624134" cy="4303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21587049"/>
              </p:ext>
            </p:extLst>
          </p:nvPr>
        </p:nvGraphicFramePr>
        <p:xfrm>
          <a:off x="5341258" y="2699657"/>
          <a:ext cx="5898242" cy="45132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51" name="Graph" r:id="rId5" imgW="3920760" imgH="3000960" progId="Origin50.Graph">
                  <p:embed/>
                </p:oleObj>
              </mc:Choice>
              <mc:Fallback>
                <p:oleObj name="Graph" r:id="rId5" imgW="3920760" imgH="300096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341258" y="2699657"/>
                        <a:ext cx="5898242" cy="451323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773381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参数</a:t>
            </a:r>
            <a:r>
              <a:rPr lang="en-US" altLang="zh-CN" dirty="0" smtClean="0"/>
              <a:t>3-CV</a:t>
            </a:r>
            <a:r>
              <a:rPr lang="zh-CN" altLang="en-US" dirty="0" smtClean="0"/>
              <a:t>图</a:t>
            </a:r>
            <a:endParaRPr lang="zh-CN" altLang="en-US" dirty="0"/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81670127"/>
              </p:ext>
            </p:extLst>
          </p:nvPr>
        </p:nvGraphicFramePr>
        <p:xfrm>
          <a:off x="-232229" y="1493767"/>
          <a:ext cx="7010400" cy="53642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6" name="Graph" r:id="rId3" imgW="3920760" imgH="3000960" progId="Origin50.Graph">
                  <p:embed/>
                </p:oleObj>
              </mc:Choice>
              <mc:Fallback>
                <p:oleObj name="Graph" r:id="rId3" imgW="3920760" imgH="300096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232229" y="1493767"/>
                        <a:ext cx="7010400" cy="536423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60590380"/>
              </p:ext>
            </p:extLst>
          </p:nvPr>
        </p:nvGraphicFramePr>
        <p:xfrm>
          <a:off x="5515429" y="1493767"/>
          <a:ext cx="7010400" cy="53642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7" name="Graph" r:id="rId5" imgW="3920760" imgH="3000960" progId="Origin50.Graph">
                  <p:embed/>
                </p:oleObj>
              </mc:Choice>
              <mc:Fallback>
                <p:oleObj name="Graph" r:id="rId5" imgW="3920760" imgH="300096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515429" y="1493767"/>
                        <a:ext cx="7010400" cy="536423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413203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3900" y="-136300"/>
            <a:ext cx="10515600" cy="1325563"/>
          </a:xfrm>
        </p:spPr>
        <p:txBody>
          <a:bodyPr/>
          <a:lstStyle/>
          <a:p>
            <a:r>
              <a:rPr lang="en-US" altLang="zh-CN" dirty="0" smtClean="0"/>
              <a:t>2018.3.22 </a:t>
            </a:r>
            <a:r>
              <a:rPr lang="en-US" altLang="zh-CN" dirty="0" err="1" smtClean="0"/>
              <a:t>lignin+melamine</a:t>
            </a:r>
            <a:r>
              <a:rPr lang="en-US" altLang="zh-CN" dirty="0" smtClean="0"/>
              <a:t>  6mol/L KOH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23900" y="928006"/>
            <a:ext cx="4831443" cy="2461307"/>
          </a:xfrm>
        </p:spPr>
        <p:txBody>
          <a:bodyPr>
            <a:normAutofit fontScale="92500" lnSpcReduction="20000"/>
          </a:bodyPr>
          <a:lstStyle/>
          <a:p>
            <a:r>
              <a:rPr lang="zh-CN" altLang="en-US" dirty="0" smtClean="0"/>
              <a:t>参数</a:t>
            </a:r>
            <a:r>
              <a:rPr lang="en-US" altLang="zh-CN" dirty="0" smtClean="0"/>
              <a:t>4</a:t>
            </a:r>
          </a:p>
          <a:p>
            <a:r>
              <a:rPr lang="en-US" altLang="zh-CN" dirty="0" smtClean="0"/>
              <a:t>20</a:t>
            </a:r>
            <a:r>
              <a:rPr lang="zh-CN" altLang="en-US" dirty="0"/>
              <a:t>℃</a:t>
            </a:r>
            <a:r>
              <a:rPr lang="en-US" altLang="zh-CN" dirty="0"/>
              <a:t>-400</a:t>
            </a:r>
            <a:r>
              <a:rPr lang="zh-CN" altLang="en-US" dirty="0" smtClean="0"/>
              <a:t>℃</a:t>
            </a:r>
            <a:r>
              <a:rPr lang="en-US" altLang="zh-CN" dirty="0" smtClean="0"/>
              <a:t>		190min</a:t>
            </a:r>
          </a:p>
          <a:p>
            <a:r>
              <a:rPr lang="en-US" altLang="zh-CN" dirty="0" smtClean="0"/>
              <a:t>400</a:t>
            </a:r>
            <a:r>
              <a:rPr lang="zh-CN" altLang="en-US" dirty="0" smtClean="0"/>
              <a:t>℃</a:t>
            </a:r>
            <a:r>
              <a:rPr lang="en-US" altLang="zh-CN" dirty="0"/>
              <a:t>-400</a:t>
            </a:r>
            <a:r>
              <a:rPr lang="zh-CN" altLang="en-US" dirty="0" smtClean="0"/>
              <a:t>℃</a:t>
            </a:r>
            <a:r>
              <a:rPr lang="en-US" altLang="zh-CN" dirty="0" smtClean="0"/>
              <a:t>	60min</a:t>
            </a:r>
          </a:p>
          <a:p>
            <a:r>
              <a:rPr lang="en-US" altLang="zh-CN" dirty="0" smtClean="0"/>
              <a:t>400</a:t>
            </a:r>
            <a:r>
              <a:rPr lang="zh-CN" altLang="en-US" dirty="0" smtClean="0"/>
              <a:t>℃</a:t>
            </a:r>
            <a:r>
              <a:rPr lang="en-US" altLang="zh-CN" dirty="0" smtClean="0"/>
              <a:t>-700</a:t>
            </a:r>
            <a:r>
              <a:rPr lang="zh-CN" altLang="en-US" dirty="0" smtClean="0"/>
              <a:t>℃</a:t>
            </a:r>
            <a:r>
              <a:rPr lang="en-US" altLang="zh-CN" dirty="0" smtClean="0"/>
              <a:t>	75min</a:t>
            </a:r>
          </a:p>
          <a:p>
            <a:r>
              <a:rPr lang="en-US" altLang="zh-CN" dirty="0" smtClean="0"/>
              <a:t>700</a:t>
            </a:r>
            <a:r>
              <a:rPr lang="zh-CN" altLang="en-US" dirty="0" smtClean="0"/>
              <a:t>℃</a:t>
            </a:r>
            <a:r>
              <a:rPr lang="en-US" altLang="zh-CN" dirty="0" smtClean="0"/>
              <a:t>-700</a:t>
            </a:r>
            <a:r>
              <a:rPr lang="zh-CN" altLang="en-US" dirty="0" smtClean="0"/>
              <a:t>℃</a:t>
            </a:r>
            <a:r>
              <a:rPr lang="en-US" altLang="zh-CN" dirty="0" smtClean="0"/>
              <a:t>	120min</a:t>
            </a:r>
          </a:p>
          <a:p>
            <a:r>
              <a:rPr lang="en-US" altLang="zh-CN" dirty="0" smtClean="0"/>
              <a:t>700</a:t>
            </a:r>
            <a:r>
              <a:rPr lang="zh-CN" altLang="en-US" dirty="0" smtClean="0"/>
              <a:t>℃</a:t>
            </a:r>
            <a:r>
              <a:rPr lang="en-US" altLang="zh-CN" dirty="0" smtClean="0"/>
              <a:t>-20</a:t>
            </a:r>
            <a:r>
              <a:rPr lang="zh-CN" altLang="en-US" dirty="0" smtClean="0"/>
              <a:t>℃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5293477"/>
              </p:ext>
            </p:extLst>
          </p:nvPr>
        </p:nvGraphicFramePr>
        <p:xfrm>
          <a:off x="-19275" y="2897204"/>
          <a:ext cx="5574618" cy="42655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4" name="Graph" r:id="rId3" imgW="3920760" imgH="3000960" progId="Origin50.Graph">
                  <p:embed/>
                </p:oleObj>
              </mc:Choice>
              <mc:Fallback>
                <p:oleObj name="Graph" r:id="rId3" imgW="3920760" imgH="300096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19275" y="2897204"/>
                        <a:ext cx="5574618" cy="426559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87334157"/>
              </p:ext>
            </p:extLst>
          </p:nvPr>
        </p:nvGraphicFramePr>
        <p:xfrm>
          <a:off x="4978401" y="2063234"/>
          <a:ext cx="6848248" cy="524015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5" name="Graph" r:id="rId5" imgW="3920760" imgH="3000960" progId="Origin50.Graph">
                  <p:embed/>
                </p:oleObj>
              </mc:Choice>
              <mc:Fallback>
                <p:oleObj name="Graph" r:id="rId5" imgW="3920760" imgH="300096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978401" y="2063234"/>
                        <a:ext cx="6848248" cy="524015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583803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参数</a:t>
            </a:r>
            <a:r>
              <a:rPr lang="en-US" altLang="zh-CN" dirty="0" smtClean="0"/>
              <a:t>4-CV</a:t>
            </a:r>
            <a:r>
              <a:rPr lang="zh-CN" altLang="en-US" dirty="0" smtClean="0"/>
              <a:t>图</a:t>
            </a:r>
            <a:endParaRPr lang="zh-CN" altLang="en-US" dirty="0"/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06831960"/>
              </p:ext>
            </p:extLst>
          </p:nvPr>
        </p:nvGraphicFramePr>
        <p:xfrm>
          <a:off x="-333828" y="1524964"/>
          <a:ext cx="7155543" cy="54752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0" name="Graph" r:id="rId3" imgW="3920760" imgH="3000960" progId="Origin50.Graph">
                  <p:embed/>
                </p:oleObj>
              </mc:Choice>
              <mc:Fallback>
                <p:oleObj name="Graph" r:id="rId3" imgW="3920760" imgH="300096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333828" y="1524964"/>
                        <a:ext cx="7155543" cy="54752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44747367"/>
              </p:ext>
            </p:extLst>
          </p:nvPr>
        </p:nvGraphicFramePr>
        <p:xfrm>
          <a:off x="5617028" y="1524964"/>
          <a:ext cx="7155543" cy="54752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21" name="Graph" r:id="rId5" imgW="3920760" imgH="3000960" progId="Origin50.Graph">
                  <p:embed/>
                </p:oleObj>
              </mc:Choice>
              <mc:Fallback>
                <p:oleObj name="Graph" r:id="rId5" imgW="3920760" imgH="300096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617028" y="1524964"/>
                        <a:ext cx="7155543" cy="54752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945465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</TotalTime>
  <Words>61</Words>
  <Application>Microsoft Office PowerPoint</Application>
  <PresentationFormat>宽屏</PresentationFormat>
  <Paragraphs>49</Paragraphs>
  <Slides>12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12</vt:i4>
      </vt:variant>
    </vt:vector>
  </HeadingPairs>
  <TitlesOfParts>
    <vt:vector size="19" baseType="lpstr">
      <vt:lpstr>宋体</vt:lpstr>
      <vt:lpstr>Arial</vt:lpstr>
      <vt:lpstr>Calibri</vt:lpstr>
      <vt:lpstr>Calibri Light</vt:lpstr>
      <vt:lpstr>Office 主题</vt:lpstr>
      <vt:lpstr>Graph</vt:lpstr>
      <vt:lpstr>Origin Graph</vt:lpstr>
      <vt:lpstr>毕业设计实验数据</vt:lpstr>
      <vt:lpstr>2018.3.22 lignin+melamine  6mol/L KOH</vt:lpstr>
      <vt:lpstr>参数1-CV图</vt:lpstr>
      <vt:lpstr>2018.3.22 lignin+melamine  6mol/L KOH</vt:lpstr>
      <vt:lpstr>参数2-CV图</vt:lpstr>
      <vt:lpstr>2018.3.22 lignin+melamine  6mol/L KOH</vt:lpstr>
      <vt:lpstr>参数3-CV图</vt:lpstr>
      <vt:lpstr>2018.3.22 lignin+melamine  6mol/L KOH</vt:lpstr>
      <vt:lpstr>参数4-CV图</vt:lpstr>
      <vt:lpstr>DGC曲线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lingdan tiancai</dc:creator>
  <cp:lastModifiedBy>lingdan tiancai</cp:lastModifiedBy>
  <cp:revision>6</cp:revision>
  <dcterms:created xsi:type="dcterms:W3CDTF">2018-04-10T06:16:52Z</dcterms:created>
  <dcterms:modified xsi:type="dcterms:W3CDTF">2018-04-10T15:23:15Z</dcterms:modified>
</cp:coreProperties>
</file>

<file path=docProps/thumbnail.jpeg>
</file>